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3"/>
  </p:handoutMasterIdLst>
  <p:sldIdLst>
    <p:sldId id="257" r:id="rId2"/>
  </p:sldIdLst>
  <p:sldSz cx="2880042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6" d="100"/>
          <a:sy n="16" d="100"/>
        </p:scale>
        <p:origin x="169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3AC9082-46DB-3D55-0A71-7C12141B05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5332E16-399D-8C2F-6F24-8B355CD75E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AC4ED-4611-451F-8919-5EF3DF480558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3868980-9447-1539-31AB-9E9F437CE8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2B7AFA-DDE9-AA76-0D0E-C360CA1BBA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DAD-2F28-464C-8E30-1B36ACE7C6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095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5891626"/>
            <a:ext cx="24480361" cy="1253324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18908198"/>
            <a:ext cx="21600319" cy="869160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76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38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8974945"/>
            <a:ext cx="24840367" cy="14974888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4091502"/>
            <a:ext cx="24840367" cy="7874940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39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9583264"/>
            <a:ext cx="12240181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9583264"/>
            <a:ext cx="12240181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431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916661"/>
            <a:ext cx="24840367" cy="695828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8824938"/>
            <a:ext cx="12183928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3149904"/>
            <a:ext cx="12183928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8824938"/>
            <a:ext cx="12243932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3149904"/>
            <a:ext cx="12243932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312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03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89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5183304"/>
            <a:ext cx="14580215" cy="25583147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497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5183304"/>
            <a:ext cx="14580215" cy="25583147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56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81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1916653"/>
            <a:ext cx="6210092" cy="3050811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1916653"/>
            <a:ext cx="18270270" cy="3050811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4772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80029" y="33366432"/>
            <a:ext cx="6480096" cy="1916652"/>
          </a:xfrm>
          <a:prstGeom prst="rect">
            <a:avLst/>
          </a:prstGeom>
        </p:spPr>
        <p:txBody>
          <a:bodyPr/>
          <a:lstStyle/>
          <a:p>
            <a:fld id="{49850822-91AC-4806-B10C-7C91C1DF0272}" type="datetimeFigureOut">
              <a:rPr lang="pt-BR" smtClean="0"/>
              <a:t>10/10/2023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40141" y="33366432"/>
            <a:ext cx="9720143" cy="1916652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340300" y="33366432"/>
            <a:ext cx="6480096" cy="1916652"/>
          </a:xfrm>
          <a:prstGeom prst="rect">
            <a:avLst/>
          </a:prstGeom>
        </p:spPr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72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9583264"/>
            <a:ext cx="24840367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F557156-493C-1B5C-853D-C2282B5CFD8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3744" y="-23813"/>
            <a:ext cx="28800425" cy="474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9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E94FF89-8986-4FA7-978E-46FE7E3CECC5}"/>
              </a:ext>
            </a:extLst>
          </p:cNvPr>
          <p:cNvSpPr txBox="1"/>
          <p:nvPr/>
        </p:nvSpPr>
        <p:spPr>
          <a:xfrm>
            <a:off x="-1" y="8576829"/>
            <a:ext cx="13500000" cy="10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5001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E863-D77F-4157-A826-0FFD9B588EEA}"/>
              </a:ext>
            </a:extLst>
          </p:cNvPr>
          <p:cNvSpPr txBox="1"/>
          <p:nvPr/>
        </p:nvSpPr>
        <p:spPr>
          <a:xfrm>
            <a:off x="15300426" y="8519995"/>
            <a:ext cx="13500000" cy="10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5001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FBD9183-A68B-448D-9B06-80FCE1365D80}"/>
              </a:ext>
            </a:extLst>
          </p:cNvPr>
          <p:cNvSpPr txBox="1"/>
          <p:nvPr/>
        </p:nvSpPr>
        <p:spPr>
          <a:xfrm>
            <a:off x="0" y="19200446"/>
            <a:ext cx="13500000" cy="10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5001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28A3D6-5F0A-4187-AB4B-0E8C5FB65A98}"/>
              </a:ext>
            </a:extLst>
          </p:cNvPr>
          <p:cNvSpPr txBox="1"/>
          <p:nvPr/>
        </p:nvSpPr>
        <p:spPr>
          <a:xfrm>
            <a:off x="15300426" y="26479383"/>
            <a:ext cx="13500000" cy="10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5001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1BB8A6-83C0-4C1F-9B9B-AD8D311A178A}"/>
              </a:ext>
            </a:extLst>
          </p:cNvPr>
          <p:cNvSpPr txBox="1"/>
          <p:nvPr/>
        </p:nvSpPr>
        <p:spPr>
          <a:xfrm>
            <a:off x="1" y="6367029"/>
            <a:ext cx="28800424" cy="10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Nome Completo dos Autores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A7BC274-AA38-4453-B37E-E5C17EAFD949}"/>
              </a:ext>
            </a:extLst>
          </p:cNvPr>
          <p:cNvSpPr txBox="1"/>
          <p:nvPr/>
        </p:nvSpPr>
        <p:spPr>
          <a:xfrm>
            <a:off x="1" y="4347729"/>
            <a:ext cx="28800424" cy="24626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pt-BR" sz="6001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a ser apresentado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8E662B4-FD1B-45D4-B23F-51B652201BD9}"/>
              </a:ext>
            </a:extLst>
          </p:cNvPr>
          <p:cNvSpPr txBox="1"/>
          <p:nvPr/>
        </p:nvSpPr>
        <p:spPr>
          <a:xfrm>
            <a:off x="1" y="7305469"/>
            <a:ext cx="28800424" cy="10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Instituição e E-mail do Apresentador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7471C51-4EA0-4EBD-8EAF-722A4CF0B42B}"/>
              </a:ext>
            </a:extLst>
          </p:cNvPr>
          <p:cNvSpPr txBox="1"/>
          <p:nvPr/>
        </p:nvSpPr>
        <p:spPr>
          <a:xfrm>
            <a:off x="-2" y="9685603"/>
            <a:ext cx="13500000" cy="824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Incluir uma breve justificativa do trabalho. Em parágrafo específico, incluir o objetivo do trabalho.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AFDBA0-D636-477B-892A-9BB6712EA5EF}"/>
              </a:ext>
            </a:extLst>
          </p:cNvPr>
          <p:cNvSpPr txBox="1"/>
          <p:nvPr/>
        </p:nvSpPr>
        <p:spPr>
          <a:xfrm>
            <a:off x="-2" y="20280446"/>
            <a:ext cx="13500000" cy="824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Breve descrição da metodologia utilizada, incluindo os tratamentos, o delineamento experimental, as principais análises realizadas e a análise estatística.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0069558-5A74-46B9-B11D-14AFC9BA2FF2}"/>
              </a:ext>
            </a:extLst>
          </p:cNvPr>
          <p:cNvSpPr txBox="1"/>
          <p:nvPr/>
        </p:nvSpPr>
        <p:spPr>
          <a:xfrm>
            <a:off x="15300427" y="9685603"/>
            <a:ext cx="13500000" cy="824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Incluir tabelas e/ou figuras com os resultados mais relevantes.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7F89669-15BC-45B1-BEA1-DD79FAD25890}"/>
              </a:ext>
            </a:extLst>
          </p:cNvPr>
          <p:cNvSpPr txBox="1"/>
          <p:nvPr/>
        </p:nvSpPr>
        <p:spPr>
          <a:xfrm>
            <a:off x="15300427" y="27514683"/>
            <a:ext cx="13500000" cy="824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Incluir a(s) conclusão(</a:t>
            </a:r>
            <a:r>
              <a:rPr 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ões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) do trabalho.</a:t>
            </a:r>
          </a:p>
        </p:txBody>
      </p:sp>
    </p:spTree>
    <p:extLst>
      <p:ext uri="{BB962C8B-B14F-4D97-AF65-F5344CB8AC3E}">
        <p14:creationId xmlns:p14="http://schemas.microsoft.com/office/powerpoint/2010/main" val="6649783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83</Words>
  <Application>Microsoft Office PowerPoint</Application>
  <PresentationFormat>Personalizar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Fitossanidade</dc:creator>
  <cp:lastModifiedBy>Leonardo</cp:lastModifiedBy>
  <cp:revision>8</cp:revision>
  <dcterms:created xsi:type="dcterms:W3CDTF">2019-08-09T17:06:16Z</dcterms:created>
  <dcterms:modified xsi:type="dcterms:W3CDTF">2023-10-10T14:28:09Z</dcterms:modified>
</cp:coreProperties>
</file>