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handoutMasterIdLst>
    <p:handoutMasterId r:id="rId3"/>
  </p:handoutMasterIdLst>
  <p:sldIdLst>
    <p:sldId id="257" r:id="rId2"/>
  </p:sldIdLst>
  <p:sldSz cx="28800425" cy="359997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>
        <p:scale>
          <a:sx n="25" d="100"/>
          <a:sy n="25" d="100"/>
        </p:scale>
        <p:origin x="859" y="1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226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A3AC9082-46DB-3D55-0A71-7C12141B05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5332E16-399D-8C2F-6F24-8B355CD75E9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DAC4ED-4611-451F-8919-5EF3DF480558}" type="datetimeFigureOut">
              <a:rPr lang="pt-BR" smtClean="0"/>
              <a:t>30/09/2026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3868980-9447-1539-31AB-9E9F437CE82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F2B7AFA-DDE9-AA76-0D0E-C360CA1BBA8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974DAD-2F28-464C-8E30-1B36ACE7C6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09515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032" y="5891626"/>
            <a:ext cx="24480361" cy="12533242"/>
          </a:xfrm>
        </p:spPr>
        <p:txBody>
          <a:bodyPr anchor="b"/>
          <a:lstStyle>
            <a:lvl1pPr algn="ctr">
              <a:defRPr sz="1889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00053" y="18908198"/>
            <a:ext cx="21600319" cy="8691601"/>
          </a:xfrm>
        </p:spPr>
        <p:txBody>
          <a:bodyPr/>
          <a:lstStyle>
            <a:lvl1pPr marL="0" indent="0" algn="ctr">
              <a:buNone/>
              <a:defRPr sz="7559"/>
            </a:lvl1pPr>
            <a:lvl2pPr marL="1440043" indent="0" algn="ctr">
              <a:buNone/>
              <a:defRPr sz="6299"/>
            </a:lvl2pPr>
            <a:lvl3pPr marL="2880086" indent="0" algn="ctr">
              <a:buNone/>
              <a:defRPr sz="5669"/>
            </a:lvl3pPr>
            <a:lvl4pPr marL="4320129" indent="0" algn="ctr">
              <a:buNone/>
              <a:defRPr sz="5040"/>
            </a:lvl4pPr>
            <a:lvl5pPr marL="5760171" indent="0" algn="ctr">
              <a:buNone/>
              <a:defRPr sz="5040"/>
            </a:lvl5pPr>
            <a:lvl6pPr marL="7200214" indent="0" algn="ctr">
              <a:buNone/>
              <a:defRPr sz="5040"/>
            </a:lvl6pPr>
            <a:lvl7pPr marL="8640257" indent="0" algn="ctr">
              <a:buNone/>
              <a:defRPr sz="5040"/>
            </a:lvl7pPr>
            <a:lvl8pPr marL="10080300" indent="0" algn="ctr">
              <a:buNone/>
              <a:defRPr sz="5040"/>
            </a:lvl8pPr>
            <a:lvl9pPr marL="11520343" indent="0" algn="ctr">
              <a:buNone/>
              <a:defRPr sz="504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764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50822-91AC-4806-B10C-7C91C1DF0272}" type="datetimeFigureOut">
              <a:rPr lang="pt-BR" smtClean="0"/>
              <a:t>30/09/2026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A622-0A8C-48CB-9168-E7F7997833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0388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5030" y="8974945"/>
            <a:ext cx="24840367" cy="14974888"/>
          </a:xfrm>
        </p:spPr>
        <p:txBody>
          <a:bodyPr anchor="b"/>
          <a:lstStyle>
            <a:lvl1pPr>
              <a:defRPr sz="1889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65030" y="24091502"/>
            <a:ext cx="24840367" cy="7874940"/>
          </a:xfrm>
        </p:spPr>
        <p:txBody>
          <a:bodyPr/>
          <a:lstStyle>
            <a:lvl1pPr marL="0" indent="0">
              <a:buNone/>
              <a:defRPr sz="7559">
                <a:solidFill>
                  <a:schemeClr val="tx1"/>
                </a:solidFill>
              </a:defRPr>
            </a:lvl1pPr>
            <a:lvl2pPr marL="1440043" indent="0">
              <a:buNone/>
              <a:defRPr sz="6299">
                <a:solidFill>
                  <a:schemeClr val="tx1">
                    <a:tint val="75000"/>
                  </a:schemeClr>
                </a:solidFill>
              </a:defRPr>
            </a:lvl2pPr>
            <a:lvl3pPr marL="288008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3pPr>
            <a:lvl4pPr marL="4320129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4pPr>
            <a:lvl5pPr marL="5760171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5pPr>
            <a:lvl6pPr marL="7200214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6pPr>
            <a:lvl7pPr marL="8640257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7pPr>
            <a:lvl8pPr marL="1008030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8pPr>
            <a:lvl9pPr marL="11520343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50822-91AC-4806-B10C-7C91C1DF0272}" type="datetimeFigureOut">
              <a:rPr lang="pt-BR" smtClean="0"/>
              <a:t>30/09/2026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A622-0A8C-48CB-9168-E7F7997833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839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0029" y="9583264"/>
            <a:ext cx="12240181" cy="2284150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80215" y="9583264"/>
            <a:ext cx="12240181" cy="2284150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50822-91AC-4806-B10C-7C91C1DF0272}" type="datetimeFigureOut">
              <a:rPr lang="pt-BR" smtClean="0"/>
              <a:t>30/09/2026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A622-0A8C-48CB-9168-E7F7997833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0431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1916661"/>
            <a:ext cx="24840367" cy="6958285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3784" y="8824938"/>
            <a:ext cx="12183928" cy="4324966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043" indent="0">
              <a:buNone/>
              <a:defRPr sz="6299" b="1"/>
            </a:lvl2pPr>
            <a:lvl3pPr marL="2880086" indent="0">
              <a:buNone/>
              <a:defRPr sz="5669" b="1"/>
            </a:lvl3pPr>
            <a:lvl4pPr marL="4320129" indent="0">
              <a:buNone/>
              <a:defRPr sz="5040" b="1"/>
            </a:lvl4pPr>
            <a:lvl5pPr marL="5760171" indent="0">
              <a:buNone/>
              <a:defRPr sz="5040" b="1"/>
            </a:lvl5pPr>
            <a:lvl6pPr marL="7200214" indent="0">
              <a:buNone/>
              <a:defRPr sz="5040" b="1"/>
            </a:lvl6pPr>
            <a:lvl7pPr marL="8640257" indent="0">
              <a:buNone/>
              <a:defRPr sz="5040" b="1"/>
            </a:lvl7pPr>
            <a:lvl8pPr marL="10080300" indent="0">
              <a:buNone/>
              <a:defRPr sz="5040" b="1"/>
            </a:lvl8pPr>
            <a:lvl9pPr marL="11520343" indent="0">
              <a:buNone/>
              <a:defRPr sz="504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83784" y="13149904"/>
            <a:ext cx="12183928" cy="1934152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580217" y="8824938"/>
            <a:ext cx="12243932" cy="4324966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043" indent="0">
              <a:buNone/>
              <a:defRPr sz="6299" b="1"/>
            </a:lvl2pPr>
            <a:lvl3pPr marL="2880086" indent="0">
              <a:buNone/>
              <a:defRPr sz="5669" b="1"/>
            </a:lvl3pPr>
            <a:lvl4pPr marL="4320129" indent="0">
              <a:buNone/>
              <a:defRPr sz="5040" b="1"/>
            </a:lvl4pPr>
            <a:lvl5pPr marL="5760171" indent="0">
              <a:buNone/>
              <a:defRPr sz="5040" b="1"/>
            </a:lvl5pPr>
            <a:lvl6pPr marL="7200214" indent="0">
              <a:buNone/>
              <a:defRPr sz="5040" b="1"/>
            </a:lvl6pPr>
            <a:lvl7pPr marL="8640257" indent="0">
              <a:buNone/>
              <a:defRPr sz="5040" b="1"/>
            </a:lvl7pPr>
            <a:lvl8pPr marL="10080300" indent="0">
              <a:buNone/>
              <a:defRPr sz="5040" b="1"/>
            </a:lvl8pPr>
            <a:lvl9pPr marL="11520343" indent="0">
              <a:buNone/>
              <a:defRPr sz="504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580217" y="13149904"/>
            <a:ext cx="12243932" cy="1934152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50822-91AC-4806-B10C-7C91C1DF0272}" type="datetimeFigureOut">
              <a:rPr lang="pt-BR" smtClean="0"/>
              <a:t>30/09/2026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A622-0A8C-48CB-9168-E7F7997833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2312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50822-91AC-4806-B10C-7C91C1DF0272}" type="datetimeFigureOut">
              <a:rPr lang="pt-BR" smtClean="0"/>
              <a:t>30/09/2026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A622-0A8C-48CB-9168-E7F7997833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8033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50822-91AC-4806-B10C-7C91C1DF0272}" type="datetimeFigureOut">
              <a:rPr lang="pt-BR" smtClean="0"/>
              <a:t>30/09/2026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A622-0A8C-48CB-9168-E7F7997833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4897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399982"/>
            <a:ext cx="9288887" cy="8399939"/>
          </a:xfrm>
        </p:spPr>
        <p:txBody>
          <a:bodyPr anchor="b"/>
          <a:lstStyle>
            <a:lvl1pPr>
              <a:defRPr sz="1007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43932" y="5183304"/>
            <a:ext cx="14580215" cy="25583147"/>
          </a:xfrm>
        </p:spPr>
        <p:txBody>
          <a:bodyPr/>
          <a:lstStyle>
            <a:lvl1pPr>
              <a:defRPr sz="10079"/>
            </a:lvl1pPr>
            <a:lvl2pPr>
              <a:defRPr sz="8819"/>
            </a:lvl2pPr>
            <a:lvl3pPr>
              <a:defRPr sz="7559"/>
            </a:lvl3pPr>
            <a:lvl4pPr>
              <a:defRPr sz="6299"/>
            </a:lvl4pPr>
            <a:lvl5pPr>
              <a:defRPr sz="6299"/>
            </a:lvl5pPr>
            <a:lvl6pPr>
              <a:defRPr sz="6299"/>
            </a:lvl6pPr>
            <a:lvl7pPr>
              <a:defRPr sz="6299"/>
            </a:lvl7pPr>
            <a:lvl8pPr>
              <a:defRPr sz="6299"/>
            </a:lvl8pPr>
            <a:lvl9pPr>
              <a:defRPr sz="6299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10799922"/>
            <a:ext cx="9288887" cy="20008190"/>
          </a:xfrm>
        </p:spPr>
        <p:txBody>
          <a:bodyPr/>
          <a:lstStyle>
            <a:lvl1pPr marL="0" indent="0">
              <a:buNone/>
              <a:defRPr sz="5040"/>
            </a:lvl1pPr>
            <a:lvl2pPr marL="1440043" indent="0">
              <a:buNone/>
              <a:defRPr sz="4410"/>
            </a:lvl2pPr>
            <a:lvl3pPr marL="2880086" indent="0">
              <a:buNone/>
              <a:defRPr sz="3780"/>
            </a:lvl3pPr>
            <a:lvl4pPr marL="4320129" indent="0">
              <a:buNone/>
              <a:defRPr sz="3150"/>
            </a:lvl4pPr>
            <a:lvl5pPr marL="5760171" indent="0">
              <a:buNone/>
              <a:defRPr sz="3150"/>
            </a:lvl5pPr>
            <a:lvl6pPr marL="7200214" indent="0">
              <a:buNone/>
              <a:defRPr sz="3150"/>
            </a:lvl6pPr>
            <a:lvl7pPr marL="8640257" indent="0">
              <a:buNone/>
              <a:defRPr sz="3150"/>
            </a:lvl7pPr>
            <a:lvl8pPr marL="10080300" indent="0">
              <a:buNone/>
              <a:defRPr sz="3150"/>
            </a:lvl8pPr>
            <a:lvl9pPr marL="11520343" indent="0">
              <a:buNone/>
              <a:defRPr sz="31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50822-91AC-4806-B10C-7C91C1DF0272}" type="datetimeFigureOut">
              <a:rPr lang="pt-BR" smtClean="0"/>
              <a:t>30/09/2026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A622-0A8C-48CB-9168-E7F7997833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7497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399982"/>
            <a:ext cx="9288887" cy="8399939"/>
          </a:xfrm>
        </p:spPr>
        <p:txBody>
          <a:bodyPr anchor="b"/>
          <a:lstStyle>
            <a:lvl1pPr>
              <a:defRPr sz="1007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243932" y="5183304"/>
            <a:ext cx="14580215" cy="25583147"/>
          </a:xfrm>
        </p:spPr>
        <p:txBody>
          <a:bodyPr anchor="t"/>
          <a:lstStyle>
            <a:lvl1pPr marL="0" indent="0">
              <a:buNone/>
              <a:defRPr sz="10079"/>
            </a:lvl1pPr>
            <a:lvl2pPr marL="1440043" indent="0">
              <a:buNone/>
              <a:defRPr sz="8819"/>
            </a:lvl2pPr>
            <a:lvl3pPr marL="2880086" indent="0">
              <a:buNone/>
              <a:defRPr sz="7559"/>
            </a:lvl3pPr>
            <a:lvl4pPr marL="4320129" indent="0">
              <a:buNone/>
              <a:defRPr sz="6299"/>
            </a:lvl4pPr>
            <a:lvl5pPr marL="5760171" indent="0">
              <a:buNone/>
              <a:defRPr sz="6299"/>
            </a:lvl5pPr>
            <a:lvl6pPr marL="7200214" indent="0">
              <a:buNone/>
              <a:defRPr sz="6299"/>
            </a:lvl6pPr>
            <a:lvl7pPr marL="8640257" indent="0">
              <a:buNone/>
              <a:defRPr sz="6299"/>
            </a:lvl7pPr>
            <a:lvl8pPr marL="10080300" indent="0">
              <a:buNone/>
              <a:defRPr sz="6299"/>
            </a:lvl8pPr>
            <a:lvl9pPr marL="11520343" indent="0">
              <a:buNone/>
              <a:defRPr sz="6299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10799922"/>
            <a:ext cx="9288887" cy="20008190"/>
          </a:xfrm>
        </p:spPr>
        <p:txBody>
          <a:bodyPr/>
          <a:lstStyle>
            <a:lvl1pPr marL="0" indent="0">
              <a:buNone/>
              <a:defRPr sz="5040"/>
            </a:lvl1pPr>
            <a:lvl2pPr marL="1440043" indent="0">
              <a:buNone/>
              <a:defRPr sz="4410"/>
            </a:lvl2pPr>
            <a:lvl3pPr marL="2880086" indent="0">
              <a:buNone/>
              <a:defRPr sz="3780"/>
            </a:lvl3pPr>
            <a:lvl4pPr marL="4320129" indent="0">
              <a:buNone/>
              <a:defRPr sz="3150"/>
            </a:lvl4pPr>
            <a:lvl5pPr marL="5760171" indent="0">
              <a:buNone/>
              <a:defRPr sz="3150"/>
            </a:lvl5pPr>
            <a:lvl6pPr marL="7200214" indent="0">
              <a:buNone/>
              <a:defRPr sz="3150"/>
            </a:lvl6pPr>
            <a:lvl7pPr marL="8640257" indent="0">
              <a:buNone/>
              <a:defRPr sz="3150"/>
            </a:lvl7pPr>
            <a:lvl8pPr marL="10080300" indent="0">
              <a:buNone/>
              <a:defRPr sz="3150"/>
            </a:lvl8pPr>
            <a:lvl9pPr marL="11520343" indent="0">
              <a:buNone/>
              <a:defRPr sz="31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50822-91AC-4806-B10C-7C91C1DF0272}" type="datetimeFigureOut">
              <a:rPr lang="pt-BR" smtClean="0"/>
              <a:t>30/09/2026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A622-0A8C-48CB-9168-E7F7997833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0569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50822-91AC-4806-B10C-7C91C1DF0272}" type="datetimeFigureOut">
              <a:rPr lang="pt-BR" smtClean="0"/>
              <a:t>30/09/2026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A622-0A8C-48CB-9168-E7F7997833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0813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610306" y="1916653"/>
            <a:ext cx="6210092" cy="3050811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80031" y="1916653"/>
            <a:ext cx="18270270" cy="3050811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50822-91AC-4806-B10C-7C91C1DF0272}" type="datetimeFigureOut">
              <a:rPr lang="pt-BR" smtClean="0"/>
              <a:t>30/09/2026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A622-0A8C-48CB-9168-E7F7997833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47725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980029" y="33366432"/>
            <a:ext cx="6480096" cy="1916652"/>
          </a:xfrm>
          <a:prstGeom prst="rect">
            <a:avLst/>
          </a:prstGeom>
        </p:spPr>
        <p:txBody>
          <a:bodyPr/>
          <a:lstStyle/>
          <a:p>
            <a:fld id="{49850822-91AC-4806-B10C-7C91C1DF0272}" type="datetimeFigureOut">
              <a:rPr lang="pt-BR" smtClean="0"/>
              <a:t>30/09/2026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540141" y="33366432"/>
            <a:ext cx="9720143" cy="1916652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340300" y="33366432"/>
            <a:ext cx="6480096" cy="1916652"/>
          </a:xfrm>
          <a:prstGeom prst="rect">
            <a:avLst/>
          </a:prstGeom>
        </p:spPr>
        <p:txBody>
          <a:bodyPr/>
          <a:lstStyle/>
          <a:p>
            <a:fld id="{CEC7A622-0A8C-48CB-9168-E7F7997833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1727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80029" y="1916661"/>
            <a:ext cx="24840367" cy="69582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0029" y="9583264"/>
            <a:ext cx="24840367" cy="22841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80029" y="33366432"/>
            <a:ext cx="6480096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540141" y="33366432"/>
            <a:ext cx="9720143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340300" y="33366432"/>
            <a:ext cx="6480096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7F557156-493C-1B5C-853D-C2282B5CFD89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-3744" y="-23813"/>
            <a:ext cx="28800425" cy="4749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593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l" defTabSz="2880086" rtl="0" eaLnBrk="1" latinLnBrk="0" hangingPunct="1">
        <a:lnSpc>
          <a:spcPct val="90000"/>
        </a:lnSpc>
        <a:spcBef>
          <a:spcPct val="0"/>
        </a:spcBef>
        <a:buNone/>
        <a:defRPr sz="1385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20021" indent="-720021" algn="l" defTabSz="2880086" rtl="0" eaLnBrk="1" latinLnBrk="0" hangingPunct="1">
        <a:lnSpc>
          <a:spcPct val="90000"/>
        </a:lnSpc>
        <a:spcBef>
          <a:spcPts val="3150"/>
        </a:spcBef>
        <a:buFont typeface="Arial" panose="020B0604020202020204" pitchFamily="34" charset="0"/>
        <a:buChar char="•"/>
        <a:defRPr sz="8819" kern="1200">
          <a:solidFill>
            <a:schemeClr val="tx1"/>
          </a:solidFill>
          <a:latin typeface="+mn-lt"/>
          <a:ea typeface="+mn-ea"/>
          <a:cs typeface="+mn-cs"/>
        </a:defRPr>
      </a:lvl1pPr>
      <a:lvl2pPr marL="2160064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2pPr>
      <a:lvl3pPr marL="3600107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6299" kern="1200">
          <a:solidFill>
            <a:schemeClr val="tx1"/>
          </a:solidFill>
          <a:latin typeface="+mn-lt"/>
          <a:ea typeface="+mn-ea"/>
          <a:cs typeface="+mn-cs"/>
        </a:defRPr>
      </a:lvl3pPr>
      <a:lvl4pPr marL="5040150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6480193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920236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9360278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800321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2240364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1pPr>
      <a:lvl2pPr marL="1440043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2pPr>
      <a:lvl3pPr marL="2880086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3pPr>
      <a:lvl4pPr marL="4320129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5760171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200214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8640257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080300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1520343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FE94FF89-8986-4FA7-978E-46FE7E3CECC5}"/>
              </a:ext>
            </a:extLst>
          </p:cNvPr>
          <p:cNvSpPr txBox="1"/>
          <p:nvPr/>
        </p:nvSpPr>
        <p:spPr>
          <a:xfrm>
            <a:off x="-1" y="8576829"/>
            <a:ext cx="13500000" cy="10800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noAutofit/>
          </a:bodyPr>
          <a:lstStyle/>
          <a:p>
            <a:pPr algn="ctr"/>
            <a:r>
              <a:rPr lang="pt-BR" sz="5001" b="1" dirty="0"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E08E863-D77F-4157-A826-0FFD9B588EEA}"/>
              </a:ext>
            </a:extLst>
          </p:cNvPr>
          <p:cNvSpPr txBox="1"/>
          <p:nvPr/>
        </p:nvSpPr>
        <p:spPr>
          <a:xfrm>
            <a:off x="15300426" y="8519995"/>
            <a:ext cx="13500000" cy="10800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noAutofit/>
          </a:bodyPr>
          <a:lstStyle/>
          <a:p>
            <a:pPr algn="ctr"/>
            <a:r>
              <a:rPr lang="pt-BR" sz="5001" b="1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FBD9183-A68B-448D-9B06-80FCE1365D80}"/>
              </a:ext>
            </a:extLst>
          </p:cNvPr>
          <p:cNvSpPr txBox="1"/>
          <p:nvPr/>
        </p:nvSpPr>
        <p:spPr>
          <a:xfrm>
            <a:off x="0" y="19200446"/>
            <a:ext cx="13500000" cy="10800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noAutofit/>
          </a:bodyPr>
          <a:lstStyle/>
          <a:p>
            <a:pPr algn="ctr"/>
            <a:r>
              <a:rPr lang="pt-BR" sz="5001" b="1" dirty="0">
                <a:latin typeface="Arial" panose="020B0604020202020204" pitchFamily="34" charset="0"/>
                <a:cs typeface="Arial" panose="020B0604020202020204" pitchFamily="34" charset="0"/>
              </a:rPr>
              <a:t>METODOLOGIA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F28A3D6-5F0A-4187-AB4B-0E8C5FB65A98}"/>
              </a:ext>
            </a:extLst>
          </p:cNvPr>
          <p:cNvSpPr txBox="1"/>
          <p:nvPr/>
        </p:nvSpPr>
        <p:spPr>
          <a:xfrm>
            <a:off x="15300426" y="26479383"/>
            <a:ext cx="13500000" cy="10800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noAutofit/>
          </a:bodyPr>
          <a:lstStyle/>
          <a:p>
            <a:pPr algn="ctr"/>
            <a:r>
              <a:rPr lang="pt-BR" sz="5001" b="1" dirty="0">
                <a:latin typeface="Arial" panose="020B0604020202020204" pitchFamily="34" charset="0"/>
                <a:cs typeface="Arial" panose="020B0604020202020204" pitchFamily="34" charset="0"/>
              </a:rPr>
              <a:t>CONCLUSÃO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81BB8A6-83C0-4C1F-9B9B-AD8D311A178A}"/>
              </a:ext>
            </a:extLst>
          </p:cNvPr>
          <p:cNvSpPr txBox="1"/>
          <p:nvPr/>
        </p:nvSpPr>
        <p:spPr>
          <a:xfrm>
            <a:off x="1" y="6367029"/>
            <a:ext cx="28800424" cy="1080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pt-BR" sz="4000" b="1" dirty="0">
                <a:latin typeface="Arial" panose="020B0604020202020204" pitchFamily="34" charset="0"/>
                <a:cs typeface="Arial" panose="020B0604020202020204" pitchFamily="34" charset="0"/>
              </a:rPr>
              <a:t>Nome Completo dos Autores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A7BC274-AA38-4453-B37E-E5C17EAFD949}"/>
              </a:ext>
            </a:extLst>
          </p:cNvPr>
          <p:cNvSpPr txBox="1"/>
          <p:nvPr/>
        </p:nvSpPr>
        <p:spPr>
          <a:xfrm>
            <a:off x="1" y="4347729"/>
            <a:ext cx="28800424" cy="246264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pt-BR" sz="6001" b="1" dirty="0">
                <a:latin typeface="Arial" panose="020B0604020202020204" pitchFamily="34" charset="0"/>
                <a:cs typeface="Arial" panose="020B0604020202020204" pitchFamily="34" charset="0"/>
              </a:rPr>
              <a:t>Título do trabalho a ser apresentado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8E662B4-FD1B-45D4-B23F-51B652201BD9}"/>
              </a:ext>
            </a:extLst>
          </p:cNvPr>
          <p:cNvSpPr txBox="1"/>
          <p:nvPr/>
        </p:nvSpPr>
        <p:spPr>
          <a:xfrm>
            <a:off x="1" y="7305469"/>
            <a:ext cx="28800424" cy="1080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</a:rPr>
              <a:t>Instituição e E-mail do Apresentador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7471C51-4EA0-4EBD-8EAF-722A4CF0B42B}"/>
              </a:ext>
            </a:extLst>
          </p:cNvPr>
          <p:cNvSpPr txBox="1"/>
          <p:nvPr/>
        </p:nvSpPr>
        <p:spPr>
          <a:xfrm>
            <a:off x="-2" y="9685603"/>
            <a:ext cx="13500000" cy="824997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Incluir uma breve justificativa do trabalho. Em parágrafo específico, incluir o objetivo do trabalho.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EBAFDBA0-D636-477B-892A-9BB6712EA5EF}"/>
              </a:ext>
            </a:extLst>
          </p:cNvPr>
          <p:cNvSpPr txBox="1"/>
          <p:nvPr/>
        </p:nvSpPr>
        <p:spPr>
          <a:xfrm>
            <a:off x="-2" y="20280446"/>
            <a:ext cx="13500000" cy="824997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Breve descrição da metodologia utilizada, incluindo os tratamentos, o delineamento experimental, as principais análises realizadas e a análise estatística.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40069558-5A74-46B9-B11D-14AFC9BA2FF2}"/>
              </a:ext>
            </a:extLst>
          </p:cNvPr>
          <p:cNvSpPr txBox="1"/>
          <p:nvPr/>
        </p:nvSpPr>
        <p:spPr>
          <a:xfrm>
            <a:off x="15300427" y="9685603"/>
            <a:ext cx="13500000" cy="824997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Incluir tabelas e/ou figuras com os resultados mais relevantes.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07F89669-15BC-45B1-BEA1-DD79FAD25890}"/>
              </a:ext>
            </a:extLst>
          </p:cNvPr>
          <p:cNvSpPr txBox="1"/>
          <p:nvPr/>
        </p:nvSpPr>
        <p:spPr>
          <a:xfrm>
            <a:off x="15300427" y="27514683"/>
            <a:ext cx="13500000" cy="824997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Incluir a(s) conclusão(</a:t>
            </a:r>
            <a:r>
              <a:rPr lang="pt-BR" sz="4000" dirty="0" err="1">
                <a:latin typeface="Arial" panose="020B0604020202020204" pitchFamily="34" charset="0"/>
                <a:cs typeface="Arial" panose="020B0604020202020204" pitchFamily="34" charset="0"/>
              </a:rPr>
              <a:t>ões</a:t>
            </a:r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) do trabalho.</a:t>
            </a:r>
          </a:p>
        </p:txBody>
      </p:sp>
    </p:spTree>
    <p:extLst>
      <p:ext uri="{BB962C8B-B14F-4D97-AF65-F5344CB8AC3E}">
        <p14:creationId xmlns:p14="http://schemas.microsoft.com/office/powerpoint/2010/main" val="6649783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77</TotalTime>
  <Words>83</Words>
  <Application>Microsoft Office PowerPoint</Application>
  <PresentationFormat>Personalizar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Fitossanidade</dc:creator>
  <cp:lastModifiedBy>Leonardo</cp:lastModifiedBy>
  <cp:revision>9</cp:revision>
  <dcterms:created xsi:type="dcterms:W3CDTF">2019-08-09T17:06:16Z</dcterms:created>
  <dcterms:modified xsi:type="dcterms:W3CDTF">2026-09-30T11:46:36Z</dcterms:modified>
</cp:coreProperties>
</file>